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213" y="619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625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9276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555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87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565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9772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412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250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8252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658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018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F8A7-E2F0-4602-BB3E-78B492F0C875}" type="datetimeFigureOut">
              <a:rPr lang="hu-HU" smtClean="0"/>
              <a:t>2025. 11. 11.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1873-B488-4644-92DA-DB91107FD2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8246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l="-26000" t="-2000" r="-26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944722" y="524570"/>
            <a:ext cx="52925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54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Kultúrpalota</a:t>
            </a:r>
            <a:endParaRPr lang="hu-HU" sz="54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6" y="1763688"/>
            <a:ext cx="2484276" cy="2366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805" y="1882095"/>
            <a:ext cx="2839622" cy="212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300" y="4355976"/>
            <a:ext cx="2844316" cy="2078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188640" y="6815281"/>
            <a:ext cx="24556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F</a:t>
            </a:r>
            <a:r>
              <a:rPr lang="vi-VN" b="1" smtClean="0">
                <a:solidFill>
                  <a:schemeClr val="bg1"/>
                </a:solidFill>
              </a:rPr>
              <a:t>ostă Ferenc, Str. Enescu, Strada Dr. Czakó József 2, Târgu Mureș</a:t>
            </a:r>
            <a:endParaRPr lang="en-GB" b="1">
              <a:solidFill>
                <a:schemeClr val="bg1"/>
              </a:solidFill>
            </a:endParaRPr>
          </a:p>
          <a:p>
            <a:endParaRPr lang="hu-HU" b="1" smtClean="0">
              <a:solidFill>
                <a:schemeClr val="bg1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4251870" y="6836201"/>
            <a:ext cx="2606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smtClean="0">
                <a:solidFill>
                  <a:schemeClr val="bg1"/>
                </a:solidFill>
              </a:rPr>
              <a:t>Standard ticket: 25 lei</a:t>
            </a:r>
          </a:p>
          <a:p>
            <a:r>
              <a:rPr lang="en-GB" b="1" smtClean="0">
                <a:solidFill>
                  <a:schemeClr val="bg1"/>
                </a:solidFill>
              </a:rPr>
              <a:t>Discount for pupils and students: 12 lei</a:t>
            </a:r>
          </a:p>
          <a:p>
            <a:r>
              <a:rPr lang="en-GB" b="1" smtClean="0">
                <a:solidFill>
                  <a:schemeClr val="bg1"/>
                </a:solidFill>
              </a:rPr>
              <a:t>Discount for seniors: 6 lei</a:t>
            </a:r>
            <a:endParaRPr lang="hu-HU" b="1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1736414" y="8036530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mtClean="0">
                <a:solidFill>
                  <a:schemeClr val="bg1"/>
                </a:solidFill>
              </a:rPr>
              <a:t>Nr.de telefon:  0365451034</a:t>
            </a:r>
          </a:p>
          <a:p>
            <a:endParaRPr lang="it-IT" b="1" smtClean="0">
              <a:solidFill>
                <a:schemeClr val="bg1"/>
              </a:solidFill>
            </a:endParaRPr>
          </a:p>
          <a:p>
            <a:r>
              <a:rPr lang="it-IT" b="1" smtClean="0">
                <a:solidFill>
                  <a:schemeClr val="bg1"/>
                </a:solidFill>
              </a:rPr>
              <a:t>Luni-vineri:      9.00–16.00</a:t>
            </a:r>
            <a:endParaRPr lang="hu-HU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992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44</Words>
  <Application>Microsoft Office PowerPoint</Application>
  <PresentationFormat>Diavetítés a képernyőre (4:3 oldalarány)</PresentationFormat>
  <Paragraphs>8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Office-téma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Hp</dc:creator>
  <cp:lastModifiedBy>Hp</cp:lastModifiedBy>
  <cp:revision>4</cp:revision>
  <dcterms:created xsi:type="dcterms:W3CDTF">2025-11-11T14:56:44Z</dcterms:created>
  <dcterms:modified xsi:type="dcterms:W3CDTF">2025-11-11T15:36:26Z</dcterms:modified>
</cp:coreProperties>
</file>