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Pixel 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 digitális művészet egyik alapstílusa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Miért népszerű ma is?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Nosztalgia.</a:t>
            </a:r>
          </a:p>
          <a:p>
            <a:r>
              <a:t>Kreatív kihívás.</a:t>
            </a:r>
          </a:p>
          <a:p>
            <a:r>
              <a:t>Egyedi stílus.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Összegzés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Időtálló digitális művészeti irányzat.</a:t>
            </a:r>
          </a:p>
          <a:p>
            <a:r>
              <a:t>A modern kultúra része.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 az a pixel art?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Digitális művészeti forma.</a:t>
            </a:r>
          </a:p>
          <a:p>
            <a:r>
              <a:t>Látható pixelekből épül fel.</a:t>
            </a:r>
          </a:p>
          <a:p>
            <a:r>
              <a:t>Tudatos, kézzel tervezett stílus.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 pixel fogalma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 pixel a digitális kép legkisebb egysége.</a:t>
            </a:r>
          </a:p>
          <a:p>
            <a:r>
              <a:t>Pixel artnál minden pixel számít.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Történeti háttér I.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1970–80-as évek.</a:t>
            </a:r>
          </a:p>
          <a:p>
            <a:r>
              <a:t>Korai számítógépek és videojátékok.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Történeti háttér II.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Technikai korlátok:</a:t>
            </a:r>
          </a:p>
          <a:p>
            <a:r>
              <a:t>– alacsony felbontás</a:t>
            </a:r>
          </a:p>
          <a:p>
            <a:r>
              <a:t>– kevés szín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Fő jellemzők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Látható pixelek</a:t>
            </a:r>
          </a:p>
          <a:p>
            <a:r>
              <a:t>• Precíz szerkesztés</a:t>
            </a:r>
          </a:p>
          <a:p>
            <a:r>
              <a:t>• Retro stílus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Színpaletta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Korlátozott színek használata.</a:t>
            </a:r>
          </a:p>
          <a:p>
            <a:r>
              <a:t>Egységes megjelenés.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Árnyalás és formák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Dithering és kontraszt.</a:t>
            </a:r>
          </a:p>
          <a:p>
            <a:r>
              <a:t>Mélység kevés színnel.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Felhasználási területek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Videójátékok</a:t>
            </a:r>
          </a:p>
          <a:p>
            <a:r>
              <a:t>• Mobilalkalmazások</a:t>
            </a:r>
          </a:p>
          <a:p>
            <a:r>
              <a:t>• Animációk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