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3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6/9/2026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014C-7CAE-9878-D9DD-79DFF27852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DD957-DA1A-894E-076B-0FB19EE602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3359A-D35A-B60C-2A68-3C9AB0673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759"/>
            <a:ext cx="12192000" cy="812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9277A-1B8B-6B1C-9452-E05506A69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6" y="3446817"/>
            <a:ext cx="3962400" cy="4236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8A6BF9A-B8EA-8131-741E-A4B8A2AD7020}"/>
              </a:ext>
            </a:extLst>
          </p:cNvPr>
          <p:cNvSpPr/>
          <p:nvPr/>
        </p:nvSpPr>
        <p:spPr>
          <a:xfrm rot="10800000" flipH="1">
            <a:off x="3840454" y="1424537"/>
            <a:ext cx="5987891" cy="346682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FD5E6AD7-2F3D-C7BB-7B7C-589150AA2603}"/>
              </a:ext>
            </a:extLst>
          </p:cNvPr>
          <p:cNvSpPr/>
          <p:nvPr/>
        </p:nvSpPr>
        <p:spPr>
          <a:xfrm>
            <a:off x="4074620" y="4833657"/>
            <a:ext cx="2432304" cy="1463040"/>
          </a:xfrm>
          <a:prstGeom prst="curvedUpArrow">
            <a:avLst>
              <a:gd name="adj1" fmla="val 25000"/>
              <a:gd name="adj2" fmla="val 50000"/>
              <a:gd name="adj3" fmla="val 560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E2B31-0DEC-297D-7315-2F8495E7EFDA}"/>
              </a:ext>
            </a:extLst>
          </p:cNvPr>
          <p:cNvSpPr txBox="1"/>
          <p:nvPr/>
        </p:nvSpPr>
        <p:spPr>
          <a:xfrm>
            <a:off x="4683111" y="2423338"/>
            <a:ext cx="477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o-RO" dirty="0"/>
              <a:t>Megérkeztem az ókori Egyiptomba ahol a hatalmas gízai piramisok szinte az eget érintik. Az emberek fáraóik örök nyughelyének építették őket, és elképesztő látni, hogy több ezer év után még mindig léteznek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2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02004-A309-A34D-5B34-4C6BCA90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8828A6-1777-1B5D-E928-D8A23CFD4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5153" y="-1"/>
            <a:ext cx="12622306" cy="7582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CDBE79-0D61-5CBE-7712-50BE89868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48" y="3429000"/>
            <a:ext cx="3962400" cy="4236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A3EB10E0-DBC9-7860-EE4F-D4AB41C072FB}"/>
              </a:ext>
            </a:extLst>
          </p:cNvPr>
          <p:cNvSpPr/>
          <p:nvPr/>
        </p:nvSpPr>
        <p:spPr>
          <a:xfrm>
            <a:off x="6202754" y="4053885"/>
            <a:ext cx="3735294" cy="361183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Tovább utazva Bizánc csodálatos világába érkéztem, ahol megláttam a Hagia Sophiát. Aranyló mozaikjai és hatalmas kupolája azt mutatják, hogy mennyire gazdag volt a birodalom.</a:t>
            </a:r>
          </a:p>
        </p:txBody>
      </p:sp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A0FF5CA0-3B9B-02FA-1A9C-26AA4DF4C907}"/>
              </a:ext>
            </a:extLst>
          </p:cNvPr>
          <p:cNvSpPr/>
          <p:nvPr/>
        </p:nvSpPr>
        <p:spPr>
          <a:xfrm>
            <a:off x="3380545" y="3669552"/>
            <a:ext cx="5189713" cy="121587"/>
          </a:xfrm>
          <a:prstGeom prst="curvedUpArrow">
            <a:avLst>
              <a:gd name="adj1" fmla="val 25000"/>
              <a:gd name="adj2" fmla="val 50000"/>
              <a:gd name="adj3" fmla="val 980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18DD009D-EBA7-1CB8-A80D-4563E500D050}"/>
              </a:ext>
            </a:extLst>
          </p:cNvPr>
          <p:cNvSpPr/>
          <p:nvPr/>
        </p:nvSpPr>
        <p:spPr>
          <a:xfrm rot="21441650" flipV="1">
            <a:off x="4147671" y="3188447"/>
            <a:ext cx="3164481" cy="1795927"/>
          </a:xfrm>
          <a:prstGeom prst="curvedUpArrow">
            <a:avLst>
              <a:gd name="adj1" fmla="val 28669"/>
              <a:gd name="adj2" fmla="val 88102"/>
              <a:gd name="adj3" fmla="val 7256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96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0F37-43EA-2CFE-5FC3-2624F1DF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0DD141-199B-53ED-30E4-DF8C69E5F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87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06C1C-092F-A7DD-7F35-EA9A359F1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21280"/>
            <a:ext cx="3962400" cy="4236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3CCFA366-644A-B0EB-BF31-96830B1B3C26}"/>
              </a:ext>
            </a:extLst>
          </p:cNvPr>
          <p:cNvSpPr/>
          <p:nvPr/>
        </p:nvSpPr>
        <p:spPr>
          <a:xfrm>
            <a:off x="6590973" y="3452876"/>
            <a:ext cx="4569996" cy="259706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Eljutottam a gótika korába, és előttem magasodott a párizsi Notre-Dame. A színes üvegablakok és a csúcsívek olyan érzést keltenek, mintha az épület az égbe nyúlva</a:t>
            </a:r>
            <a:endParaRPr lang="en-US" dirty="0"/>
          </a:p>
        </p:txBody>
      </p:sp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C6678FB8-C7BD-3422-663A-64CF43DDE55E}"/>
              </a:ext>
            </a:extLst>
          </p:cNvPr>
          <p:cNvSpPr/>
          <p:nvPr/>
        </p:nvSpPr>
        <p:spPr>
          <a:xfrm>
            <a:off x="4289135" y="5314285"/>
            <a:ext cx="2432304" cy="1463040"/>
          </a:xfrm>
          <a:prstGeom prst="curvedUp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79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1041-26DA-6F8A-759A-65A7FEE1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B1549D-E535-F97B-3304-89F27FB35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9576" cy="6944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1C95D2-AB9F-8773-FE8C-DCF43B19B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495" y="2854356"/>
            <a:ext cx="3962400" cy="4236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E26F7077-2A84-F549-94F9-E6CEC636DD68}"/>
              </a:ext>
            </a:extLst>
          </p:cNvPr>
          <p:cNvSpPr/>
          <p:nvPr/>
        </p:nvSpPr>
        <p:spPr>
          <a:xfrm>
            <a:off x="3989353" y="5481619"/>
            <a:ext cx="2432304" cy="1463040"/>
          </a:xfrm>
          <a:prstGeom prst="curvedUpArrow">
            <a:avLst>
              <a:gd name="adj1" fmla="val 25000"/>
              <a:gd name="adj2" fmla="val 50000"/>
              <a:gd name="adj3" fmla="val 2336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E753AF4-037D-B90B-3228-E0C96FD3D6C0}"/>
              </a:ext>
            </a:extLst>
          </p:cNvPr>
          <p:cNvSpPr/>
          <p:nvPr/>
        </p:nvSpPr>
        <p:spPr>
          <a:xfrm>
            <a:off x="6096000" y="3640636"/>
            <a:ext cx="4781176" cy="266415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A reneszánsz idején Rómába érkeztem, ahol a Szent Péter-bazilika mindennél lenyűgözőbbnek tűnik. Michelangelo kupolája és az épület harmóniája az emberi alkotás csúcsát jelképezik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4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514F-23CC-9113-4922-44CD4C44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B0B829-B2B6-0BC3-E8DA-038D03E92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3200" y="-1"/>
            <a:ext cx="12490824" cy="7052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2AD889-4AF7-B506-2EA4-D068230F5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4356"/>
            <a:ext cx="3962400" cy="4236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026E3E27-91A7-307A-F820-C24404E56432}"/>
              </a:ext>
            </a:extLst>
          </p:cNvPr>
          <p:cNvSpPr/>
          <p:nvPr/>
        </p:nvSpPr>
        <p:spPr>
          <a:xfrm>
            <a:off x="3869825" y="5179209"/>
            <a:ext cx="2432304" cy="1463040"/>
          </a:xfrm>
          <a:prstGeom prst="curvedUpArrow">
            <a:avLst>
              <a:gd name="adj1" fmla="val 25000"/>
              <a:gd name="adj2" fmla="val 50000"/>
              <a:gd name="adj3" fmla="val 5441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4F5589C-BFDF-BD9E-245F-90659858F4AB}"/>
              </a:ext>
            </a:extLst>
          </p:cNvPr>
          <p:cNvSpPr/>
          <p:nvPr/>
        </p:nvSpPr>
        <p:spPr>
          <a:xfrm>
            <a:off x="5794188" y="3098650"/>
            <a:ext cx="4661648" cy="2725873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Most a romantika mesebeli világában járok, ahol a Neuschwanstein kastély emelkedik a hegyek között. Olyan mintha egy tündérmese kelt volna életre előttem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F205-C2B7-C53C-C729-FFC3CD4E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6B7ED1-57CC-610E-82C0-45AD831F1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89413" y="0"/>
            <a:ext cx="149889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5AEC3-A0F0-7FE1-5D02-DDB284D7F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050" y="2621280"/>
            <a:ext cx="3962400" cy="4236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5A7E1570-33B2-2478-9A68-013727F12BA2}"/>
              </a:ext>
            </a:extLst>
          </p:cNvPr>
          <p:cNvSpPr/>
          <p:nvPr/>
        </p:nvSpPr>
        <p:spPr>
          <a:xfrm>
            <a:off x="3878729" y="4997372"/>
            <a:ext cx="2432304" cy="1463040"/>
          </a:xfrm>
          <a:prstGeom prst="curvedUpArrow">
            <a:avLst>
              <a:gd name="adj1" fmla="val 29376"/>
              <a:gd name="adj2" fmla="val 50000"/>
              <a:gd name="adj3" fmla="val 6503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34E1327B-0AF3-1E9B-1BEF-F0B2E84E8939}"/>
              </a:ext>
            </a:extLst>
          </p:cNvPr>
          <p:cNvSpPr/>
          <p:nvPr/>
        </p:nvSpPr>
        <p:spPr>
          <a:xfrm>
            <a:off x="5641907" y="2626658"/>
            <a:ext cx="5366871" cy="2936837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Utazásom végén a szecesszió különleges világába csöppentem Barcelonában. A Casa Batlló hullámzó formái és színes díszei mutatják, hogy Gaudi mennyire szabadon és kreatívan gondolkodott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85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Madison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albertszekely69@gmail.com</dc:creator>
  <cp:lastModifiedBy>albertszekely69@gmail.com</cp:lastModifiedBy>
  <cp:revision>2</cp:revision>
  <dcterms:created xsi:type="dcterms:W3CDTF">2026-05-12T04:44:10Z</dcterms:created>
  <dcterms:modified xsi:type="dcterms:W3CDTF">2026-06-09T06:35:31Z</dcterms:modified>
</cp:coreProperties>
</file>