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orbel"/>
      <p:regular r:id="rId14"/>
      <p:bold r:id="rId15"/>
      <p:italic r:id="rId16"/>
      <p:boldItalic r:id="rId17"/>
    </p:embeddedFon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2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2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lang="en-US" sz="80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1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1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1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1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reate.kahoot.it/share/kek-szin/92a7e0cb-a086-4194-bf01-97aabe4896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ctrTitle"/>
          </p:nvPr>
        </p:nvSpPr>
        <p:spPr>
          <a:xfrm>
            <a:off x="2164922" y="1571348"/>
            <a:ext cx="8574622" cy="10577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A kék szín jelentése</a:t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304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aude Monet: Tavirózsák -"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-1"/>
            <a:ext cx="4819650" cy="3912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>
            <p:ph type="title"/>
          </p:nvPr>
        </p:nvSpPr>
        <p:spPr>
          <a:xfrm>
            <a:off x="-1809304" y="752795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Mit jelent a</a:t>
            </a:r>
            <a:br>
              <a:rPr lang="en-US"/>
            </a:br>
            <a:r>
              <a:rPr lang="en-US"/>
              <a:t> kék szín?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1233959" y="4017628"/>
            <a:ext cx="100187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kék az egyik leggyakrabban használt és legkedveltebb szín világszerte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ég és a víz színe; nyugalom, stabilitás, végtelenség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Kulturálisan sokféle jelentéssel bír, mégis univerzálisan „biztonságos” szín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Gyakran társítják a megbízhatósággal és a racionalitással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9515475" y="3912964"/>
            <a:ext cx="31718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Claude Monet: Tavirózsák</a:t>
            </a:r>
            <a:endParaRPr b="1" i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298307" y="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 kék szín a képzőművészetben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1484310" y="3628935"/>
            <a:ext cx="73180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reneszánsztól kezdve kiemelt jelentőségű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Szimbolikus jelentések: transzcendencia, isteni jelenlét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Picasso „kék korszaka”: melankólia, elszigeteltség, empátia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kék térérzetet ad, távolságot és mélységet teremt a kompozícióban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6065" y="0"/>
            <a:ext cx="31432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8961234" y="5006566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Pablo Picasso: Az öreg gitáros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 kék árnyalatainak jelentése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Világoskék: frissesség, tisztaság, szabadság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Sötétkék: tekintély, bizalom, komolyság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Türkiz: kreativitás, kommunikáció, gyógyulás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Indigó: intuíció, spiritualitás, mélység</a:t>
            </a:r>
            <a:endParaRPr/>
          </a:p>
        </p:txBody>
      </p:sp>
      <p:sp>
        <p:nvSpPr>
          <p:cNvPr descr="Shades Of Blue Color: +50 Blue Colors with Hex Codes" id="166" name="Google Shape;166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Shades of blue - Wikipedia"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364699" y="2972677"/>
            <a:ext cx="3751100" cy="37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nagy hullám Kanagavánál – Wikipédia"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65" y="-143881"/>
            <a:ext cx="5875536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type="title"/>
          </p:nvPr>
        </p:nvSpPr>
        <p:spPr>
          <a:xfrm>
            <a:off x="-1116016" y="2667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 kék mint érzelmi</a:t>
            </a:r>
            <a:br>
              <a:rPr lang="en-US"/>
            </a:br>
            <a:r>
              <a:rPr lang="en-US"/>
              <a:t> eszköz a művészetben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1217613" y="4257585"/>
            <a:ext cx="67548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Hangulatfestés: csend, magány, elmélkedés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Ellentét teremtése meleg színekkel (drámaiság fokozása)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Absztrakt művészetben: ritmus, egyensúly, harmónia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Kortárs művészetben gyakran konceptuális jelentéssel bír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7334250" y="3999494"/>
            <a:ext cx="4787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Katsushika Hokusai: </a:t>
            </a:r>
            <a:r>
              <a:rPr i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nagy hullám Kanagavánál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-762499" y="361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 kék szín pszichológiai</a:t>
            </a:r>
            <a:br>
              <a:rPr lang="en-US"/>
            </a:br>
            <a:r>
              <a:rPr lang="en-US"/>
              <a:t> hatásai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1265235" y="4048037"/>
            <a:ext cx="70871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Nyugtató, stresszcsökkentő hatású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Segíti a koncentrációt és a mentális fókuszt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Hideg szín: érzelmi távolságtartás, objektivitás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Túlzott használata esetén ridegséget vagy szomorúságot sugallhat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8934450" y="3878818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Vincent van Gogh: </a:t>
            </a:r>
            <a:r>
              <a:rPr i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Csillagos éj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undefined"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5890" y="0"/>
            <a:ext cx="4896110" cy="387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-277815" y="1143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 kék szín használata a</a:t>
            </a:r>
            <a:br>
              <a:rPr lang="en-US"/>
            </a:br>
            <a:r>
              <a:rPr lang="en-US"/>
              <a:t> marketingben</a:t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1084260" y="4086135"/>
            <a:ext cx="84593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leggyakrabban használt szín vállalati arculatokban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Bankok, tech cégek, egészségügy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bizalom és stabilitás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felületeken biztonságérzetet kelt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Kevésbé ösztönöz impulzusvásárlásra, inkább hosszú távú döntésekhez kötődik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190" name="Google Shape;1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6514" y="0"/>
            <a:ext cx="4625486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8184356" y="3790950"/>
            <a:ext cx="3598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Nocturne: Blue and Silver - Chelsea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-702177" y="252413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Összegzés</a:t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1484310" y="3902302"/>
            <a:ext cx="97475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Univerzális, mégis sokrétű jelentéstartalom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Egyszerre érzelmi és racionális hatású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Erős eszköz a művészetben, pszichológiában és marketingben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Tudatos használata erősíti az üzenetet és a befogadói élményt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8334375" y="401002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Corbel"/>
              <a:buNone/>
            </a:pPr>
            <a:r>
              <a:rPr b="1" lang="en-US" sz="1800">
                <a:solidFill>
                  <a:srgbClr val="3C4043"/>
                </a:solidFill>
                <a:latin typeface="Corbel"/>
                <a:ea typeface="Corbel"/>
                <a:cs typeface="Corbel"/>
                <a:sym typeface="Corbel"/>
              </a:rPr>
              <a:t>Vincent van Gogh: Almond Blossom </a:t>
            </a:r>
            <a:endParaRPr b="1" sz="1800">
              <a:solidFill>
                <a:srgbClr val="3C40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lmond Blossoms - Wikipedia" id="199" name="Google Shape;1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0049" y="0"/>
            <a:ext cx="5075651" cy="40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Köszönöm a figyelmet!</a:t>
            </a:r>
            <a:endParaRPr/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https://create.kahoot.it/share/kek-szin/92a7e0cb-a086-4194-bf01-97aabe489680</a:t>
            </a:r>
            <a:endParaRPr/>
          </a:p>
          <a:p>
            <a:pPr indent="-64770" lvl="0" marL="285750" rtl="0" algn="l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