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2582" y="-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99B965-F937-477C-A0FC-0ABFBAC5A8A0}" type="datetimeFigureOut">
              <a:rPr lang="hu-HU" smtClean="0"/>
              <a:t>2025. 10. 13.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F647B0-E46A-4228-AAAC-61ECEFEAB51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0927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0650E-5D1A-4C62-8A50-BB363082D6BC}" type="datetimeFigureOut">
              <a:rPr lang="hu-HU" smtClean="0"/>
              <a:t>2025. 10. 13.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C5D7-EE08-4DB5-AE29-FD5FFEFD634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38004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0650E-5D1A-4C62-8A50-BB363082D6BC}" type="datetimeFigureOut">
              <a:rPr lang="hu-HU" smtClean="0"/>
              <a:t>2025. 10. 13.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C5D7-EE08-4DB5-AE29-FD5FFEFD634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1777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0650E-5D1A-4C62-8A50-BB363082D6BC}" type="datetimeFigureOut">
              <a:rPr lang="hu-HU" smtClean="0"/>
              <a:t>2025. 10. 13.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C5D7-EE08-4DB5-AE29-FD5FFEFD634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78349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0650E-5D1A-4C62-8A50-BB363082D6BC}" type="datetimeFigureOut">
              <a:rPr lang="hu-HU" smtClean="0"/>
              <a:t>2025. 10. 13.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C5D7-EE08-4DB5-AE29-FD5FFEFD634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47374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0650E-5D1A-4C62-8A50-BB363082D6BC}" type="datetimeFigureOut">
              <a:rPr lang="hu-HU" smtClean="0"/>
              <a:t>2025. 10. 13.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C5D7-EE08-4DB5-AE29-FD5FFEFD634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86279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0650E-5D1A-4C62-8A50-BB363082D6BC}" type="datetimeFigureOut">
              <a:rPr lang="hu-HU" smtClean="0"/>
              <a:t>2025. 10. 13.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C5D7-EE08-4DB5-AE29-FD5FFEFD634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97032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0650E-5D1A-4C62-8A50-BB363082D6BC}" type="datetimeFigureOut">
              <a:rPr lang="hu-HU" smtClean="0"/>
              <a:t>2025. 10. 13.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C5D7-EE08-4DB5-AE29-FD5FFEFD634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262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0650E-5D1A-4C62-8A50-BB363082D6BC}" type="datetimeFigureOut">
              <a:rPr lang="hu-HU" smtClean="0"/>
              <a:t>2025. 10. 13.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C5D7-EE08-4DB5-AE29-FD5FFEFD634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913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0650E-5D1A-4C62-8A50-BB363082D6BC}" type="datetimeFigureOut">
              <a:rPr lang="hu-HU" smtClean="0"/>
              <a:t>2025. 10. 13.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C5D7-EE08-4DB5-AE29-FD5FFEFD634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45948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0650E-5D1A-4C62-8A50-BB363082D6BC}" type="datetimeFigureOut">
              <a:rPr lang="hu-HU" smtClean="0"/>
              <a:t>2025. 10. 13.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C5D7-EE08-4DB5-AE29-FD5FFEFD634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99120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0650E-5D1A-4C62-8A50-BB363082D6BC}" type="datetimeFigureOut">
              <a:rPr lang="hu-HU" smtClean="0"/>
              <a:t>2025. 10. 13.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C5D7-EE08-4DB5-AE29-FD5FFEFD634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36930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A0650E-5D1A-4C62-8A50-BB363082D6BC}" type="datetimeFigureOut">
              <a:rPr lang="hu-HU" smtClean="0"/>
              <a:t>2025. 10. 13.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3C5D7-EE08-4DB5-AE29-FD5FFEFD634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83747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4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övegdoboz 6"/>
          <p:cNvSpPr txBox="1"/>
          <p:nvPr/>
        </p:nvSpPr>
        <p:spPr>
          <a:xfrm>
            <a:off x="34692" y="7991087"/>
            <a:ext cx="3974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smtClean="0"/>
              <a:t>Piața Trandafirilor 1</a:t>
            </a:r>
            <a:r>
              <a:rPr lang="en-GB" b="1" smtClean="0"/>
              <a:t>1</a:t>
            </a:r>
            <a:r>
              <a:rPr lang="hu-HU" b="1" smtClean="0"/>
              <a:t>, Târgu Mureș</a:t>
            </a:r>
            <a:endParaRPr lang="hu-HU" b="1"/>
          </a:p>
        </p:txBody>
      </p:sp>
      <p:sp>
        <p:nvSpPr>
          <p:cNvPr id="8" name="Téglalap 7"/>
          <p:cNvSpPr/>
          <p:nvPr/>
        </p:nvSpPr>
        <p:spPr>
          <a:xfrm>
            <a:off x="-41176" y="857201"/>
            <a:ext cx="68882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Népművészeti múzeum</a:t>
            </a:r>
            <a:endParaRPr lang="hu-HU" sz="5400" b="1" cap="none" spc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3701002" y="7701388"/>
            <a:ext cx="29181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smtClean="0"/>
              <a:t>Bel</a:t>
            </a:r>
            <a:r>
              <a:rPr lang="hu-HU" b="1" smtClean="0"/>
              <a:t>épőjegy </a:t>
            </a:r>
            <a:r>
              <a:rPr lang="it-IT" b="1" smtClean="0"/>
              <a:t>Standard: 20 lei</a:t>
            </a:r>
          </a:p>
          <a:p>
            <a:r>
              <a:rPr lang="it-IT" b="1" smtClean="0"/>
              <a:t>Elevi, studenți: 5 lei</a:t>
            </a:r>
          </a:p>
          <a:p>
            <a:r>
              <a:rPr lang="it-IT" b="1" smtClean="0"/>
              <a:t>Pensionari: 10 lei</a:t>
            </a:r>
            <a:endParaRPr lang="hu-HU" b="1"/>
          </a:p>
        </p:txBody>
      </p:sp>
      <p:pic>
        <p:nvPicPr>
          <p:cNvPr id="1028" name="Picture 4" descr="C:\Users\Hp\Desktop\47b31cb8-4642-44a1-b41f-5de7731c96f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006">
            <a:off x="390363" y="2579416"/>
            <a:ext cx="2465981" cy="18494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Hp\Pictures\76f45b54-91d2-40c0-b887-83459db5b8a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5161">
            <a:off x="3822731" y="2656167"/>
            <a:ext cx="2577200" cy="1695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758" y="4875012"/>
            <a:ext cx="2762364" cy="2071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355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25</Words>
  <Application>Microsoft Office PowerPoint</Application>
  <PresentationFormat>Diavetítés a képernyőre (4:3 oldalarány)</PresentationFormat>
  <Paragraphs>5</Paragraphs>
  <Slides>1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2" baseType="lpstr">
      <vt:lpstr>Office-téma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Hp</dc:creator>
  <cp:lastModifiedBy>Hp</cp:lastModifiedBy>
  <cp:revision>3</cp:revision>
  <dcterms:created xsi:type="dcterms:W3CDTF">2025-10-13T13:52:57Z</dcterms:created>
  <dcterms:modified xsi:type="dcterms:W3CDTF">2025-10-13T14:21:14Z</dcterms:modified>
</cp:coreProperties>
</file>