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Pixel Art játékok – bemutatás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Pixel Art egy különleges videojátékos grafikai stílus.</a:t>
            </a:r>
          </a:p>
          <a:p>
            <a:r>
              <a:t>Képpontokból (pixelekből) épül fel.</a:t>
            </a:r>
          </a:p>
          <a:p>
            <a:r>
              <a:t>Egyszerűnek tűnik, de tudatos tervezést igényel.</a:t>
            </a:r>
          </a:p>
          <a:p>
            <a:r>
              <a:t>Régi és modern játékokban is megtalálható.</a:t>
            </a:r>
          </a:p>
          <a:p>
            <a:r>
              <a:t>Nagyon színes és könnyen felismerhető.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Összegzés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Pixel Art egyszerű, mégis kreatív.</a:t>
            </a:r>
          </a:p>
          <a:p>
            <a:r>
              <a:t>Régi technikából lett modern stílus.</a:t>
            </a:r>
          </a:p>
          <a:p>
            <a:r>
              <a:t>Színes és hangulatos világot ad.</a:t>
            </a:r>
          </a:p>
          <a:p>
            <a:r>
              <a:t>Ma is nagyon népszerű.</a:t>
            </a:r>
          </a:p>
          <a:p>
            <a:r>
              <a:t>Sok játék alapja.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 az a Pixel 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Pixel Art kis méretű képpontokból áll.</a:t>
            </a:r>
          </a:p>
          <a:p>
            <a:r>
              <a:t>Minden pixel külön jelentéssel bír.</a:t>
            </a:r>
          </a:p>
          <a:p>
            <a:r>
              <a:t>Nincs elmosás vagy nagy felbontás.</a:t>
            </a:r>
          </a:p>
          <a:p>
            <a:r>
              <a:t>Rácsszerű megjelenésű grafika.</a:t>
            </a:r>
          </a:p>
          <a:p>
            <a:r>
              <a:t>Főleg 2D játékoknál használják.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Pixel Art kialakulása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Az 1980-as években terjedt el.</a:t>
            </a:r>
          </a:p>
          <a:p>
            <a:r>
              <a:t>A régi konzolok nem bírták a részletes grafikát.</a:t>
            </a:r>
          </a:p>
          <a:p>
            <a:r>
              <a:t>Kevés memória állt rendelkezésre.</a:t>
            </a:r>
          </a:p>
          <a:p>
            <a:r>
              <a:t>A fejlesztők kreativitással oldották meg.</a:t>
            </a:r>
          </a:p>
          <a:p>
            <a:r>
              <a:t>Így született meg a Pixel Art.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Technikai okok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Gyenge hardverek.</a:t>
            </a:r>
          </a:p>
          <a:p>
            <a:r>
              <a:t>Korlátozott színek.</a:t>
            </a:r>
          </a:p>
          <a:p>
            <a:r>
              <a:t>Alacsony felbontás.</a:t>
            </a:r>
          </a:p>
          <a:p>
            <a:r>
              <a:t>Egyszerű animációk.</a:t>
            </a:r>
          </a:p>
          <a:p>
            <a:r>
              <a:t>Gyors betöltési idő.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Miért népszerű ma 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Nosztalgikus érzést ad.</a:t>
            </a:r>
          </a:p>
          <a:p>
            <a:r>
              <a:t>Egyszerű, mégis hangulatos.</a:t>
            </a:r>
          </a:p>
          <a:p>
            <a:r>
              <a:t>Könnyebb fejleszteni.</a:t>
            </a:r>
          </a:p>
          <a:p>
            <a:r>
              <a:t>Indie fejlesztők előszeretettel használják.</a:t>
            </a:r>
          </a:p>
          <a:p>
            <a:r>
              <a:t>Modern játékosok is szeretik.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Pixel Art jellemzői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Kevés, de élénk szín.</a:t>
            </a:r>
          </a:p>
          <a:p>
            <a:r>
              <a:t>Kockás formák.</a:t>
            </a:r>
          </a:p>
          <a:p>
            <a:r>
              <a:t>Letisztult dizájn.</a:t>
            </a:r>
          </a:p>
          <a:p>
            <a:r>
              <a:t>Egyszerű animációk.</a:t>
            </a:r>
          </a:p>
          <a:p>
            <a:r>
              <a:t>Jól felismerhető karakterek.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Pixel Art játékok – példák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Minecraft – blokkos világ.</a:t>
            </a:r>
          </a:p>
          <a:p>
            <a:r>
              <a:t>Stardew Valley – farmolós játék.</a:t>
            </a:r>
          </a:p>
          <a:p>
            <a:r>
              <a:t>Terraria – kaland és túlélés.</a:t>
            </a:r>
          </a:p>
          <a:p>
            <a:r>
              <a:t>Mindegyik Pixel Art stílusú.</a:t>
            </a:r>
          </a:p>
          <a:p>
            <a:r>
              <a:t>Világszerte népszerűek.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További híres játékok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Undertale – történetközpontú.</a:t>
            </a:r>
          </a:p>
          <a:p>
            <a:r>
              <a:t>Celeste – platformer.</a:t>
            </a:r>
          </a:p>
          <a:p>
            <a:r>
              <a:t>Dead Cells – akció.</a:t>
            </a:r>
          </a:p>
          <a:p>
            <a:r>
              <a:t>Retro kinézet, modern játékmenet.</a:t>
            </a:r>
          </a:p>
          <a:p>
            <a:r>
              <a:t>Erős hangulat.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Hol használják a Pixel Artot?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PC játékokban.</a:t>
            </a:r>
          </a:p>
          <a:p>
            <a:r>
              <a:t>Mobil játékokban.</a:t>
            </a:r>
          </a:p>
          <a:p>
            <a:r>
              <a:t>Indie projektekben.</a:t>
            </a:r>
          </a:p>
          <a:p>
            <a:r>
              <a:t>Régi konzolokon.</a:t>
            </a:r>
          </a:p>
          <a:p>
            <a:r>
              <a:t>Animációkban 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