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Wassily Kandinsky – Bevezetés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Wassily Kandinsky az absztrakt festészet egyik legfontosabb úttörője volt. Művészete alapjaiban változtatta meg a festészetről alkotott hagyományos elképzeléseket. Célja nem a valóság ábrázolása volt, hanem az érzelmek és a belső világ kifejezése színeken és formákon keresztül.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Öröksége és hatása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Wassily Kandinsky hatása a mai napig érezhető a modern és kortárs művészetben. Úttörő munkássága nélkül az absztrakt festészet nem fejlődött volna ilyen irányba. Művészete ma is inspirálja a festőket és művészetkedvelőket.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Életútja és gyermekkora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Kandinsky 1866-ban született Moszkvában. Gyermekkorában nagy hatással volt rá a zene és az orosz népművészet. Eredetileg jogot tanult, de harmincéves korában döntött úgy, hogy a festészetnek szenteli életét.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festészethez vezető út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Kandinsky egy Claude Monet-kiállítás hatására fordult a festészet felé. Lenyűgözte, hogy a festmény nem pontosan ábrázolta a tárgyakat, mégis erős érzelmi hatást gyakorolt rá. Ez indította el az absztrakció felé vezető úton.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Az absztrakt művészet kialakulása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Kandinsky volt az egyik első művész, aki teljesen elszakadt a figuratív ábrázolástól. Úgy gondolta, hogy a színek és formák önmagukban is képesek érzelmeket közvetíteni, akárcsak a zene hangjai.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Színek jelentése Kandinskynál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Kandinsky mélyen hitt abban, hogy minden színnek lelki hatása van. A kék a spiritualitást, a sárga az energiát, a piros az erőt jelképezte számára. Festményein tudatosan alkalmazta ezeket a színelméleti elveket.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Formák és kompozíciók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kör, a háromszög és a vonal kiemelt szerepet játszott Kandinsky művészetében. Szerinte a geometriai formák belső feszültséget és harmóniát hordoznak. Kompozíciói gyakran dinamikusak és mozgalmasak.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Zene és festészet kapcsolata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Kandinsky számára a festészet és a zene szorosan összekapcsolódott. Festményeit gyakran zenei művekhez hasonlította, és olyan címeket adott nekik, mint például 'Kompozíció' vagy 'Improvizáció'.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Bauhaus időszak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Kandinsky a Bauhaus iskola tanáraként is dolgozott. Itt továbbfejlesztette elméleteit a színekről és formákról. Nagy hatással volt tanítványaira és a modern művészet fejlődésére.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Fontosabb művei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Legismertebb művei közé tartozik a 'Kompozíció VII', az 'Improvizáció 31' és a 'Sárga-piros-kék'. Ezek a festmények jól tükrözik absztrakt stílusát és színelméleti gondolkodását.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