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Absztrakt festészet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Színes betekintés a nonfiguratív művészet világába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 az absztrakt festészet?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Az absztrakt festészet nem a valóság pontos ábrázolására törekszik, hanem formák, színek, vonalak és gesztusok segítségével fejez ki érzelmeket és gondolatokat.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Fő jellemzők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Erőteljes, élénk színek</a:t>
            </a:r>
          </a:p>
          <a:p>
            <a:r>
              <a:t>• Szabad formák és kompozíciók</a:t>
            </a:r>
          </a:p>
          <a:p>
            <a:r>
              <a:t>• Nem felismerhető alakok</a:t>
            </a:r>
          </a:p>
          <a:p>
            <a:r>
              <a:t>• Az érzelmek hangsúlyos szerepe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Történeti háttér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Az absztrakt festészet a 20. század elején jelent meg.</a:t>
            </a:r>
          </a:p>
          <a:p>
            <a:r>
              <a:t>Úttörő művészek: Wassily Kandinsky, Piet Mondrian, Kazimir Malevics.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Fontos irányzatok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Lírai absztrakció</a:t>
            </a:r>
          </a:p>
          <a:p>
            <a:r>
              <a:t>• Geometrikus absztrakció</a:t>
            </a:r>
          </a:p>
          <a:p>
            <a:r>
              <a:t>• Absztrakt expresszionizmus</a:t>
            </a:r>
          </a:p>
          <a:p>
            <a:r>
              <a:t>• Színmező-festészet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Színek szerepe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színek önálló jelentéssel bírnak.</a:t>
            </a:r>
          </a:p>
          <a:p>
            <a:r>
              <a:t>Hangulatot, feszültséget vagy harmóniát közvetítenek a néző felé.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Miért fontos ma is?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Az absztrakt festészet szabadságot ad az alkotónak és a befogadónak.</a:t>
            </a:r>
          </a:p>
          <a:p>
            <a:r>
              <a:t>Kortárs művészetben, designban és vizuális kultúrában is erősen jelen van.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Összegzés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Az absztrakt festészet a kreativitás, az érzelmek és a színek művészete,</a:t>
            </a:r>
          </a:p>
          <a:p>
            <a:r>
              <a:t>amely ma is inspirál és új értelmezésekre ösztönöz.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