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2BCB-B99C-4EB7-BEBB-216A4E55CFAE}" type="datetimeFigureOut">
              <a:rPr lang="hu-HU" smtClean="0"/>
              <a:t>2025. 10. 16.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538D095-AAC5-4DFF-BCAB-50546FF834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39490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2BCB-B99C-4EB7-BEBB-216A4E55CFAE}" type="datetimeFigureOut">
              <a:rPr lang="hu-HU" smtClean="0"/>
              <a:t>2025. 10. 16.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538D095-AAC5-4DFF-BCAB-50546FF834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52465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2BCB-B99C-4EB7-BEBB-216A4E55CFAE}" type="datetimeFigureOut">
              <a:rPr lang="hu-HU" smtClean="0"/>
              <a:t>2025. 10. 16.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538D095-AAC5-4DFF-BCAB-50546FF83422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00496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2BCB-B99C-4EB7-BEBB-216A4E55CFAE}" type="datetimeFigureOut">
              <a:rPr lang="hu-HU" smtClean="0"/>
              <a:t>2025. 10. 16.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538D095-AAC5-4DFF-BCAB-50546FF834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757543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2BCB-B99C-4EB7-BEBB-216A4E55CFAE}" type="datetimeFigureOut">
              <a:rPr lang="hu-HU" smtClean="0"/>
              <a:t>2025. 10. 16.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538D095-AAC5-4DFF-BCAB-50546FF83422}" type="slidenum">
              <a:rPr lang="hu-HU" smtClean="0"/>
              <a:t>‹#›</a:t>
            </a:fld>
            <a:endParaRPr lang="hu-H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535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2BCB-B99C-4EB7-BEBB-216A4E55CFAE}" type="datetimeFigureOut">
              <a:rPr lang="hu-HU" smtClean="0"/>
              <a:t>2025. 10. 16.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538D095-AAC5-4DFF-BCAB-50546FF834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93033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2BCB-B99C-4EB7-BEBB-216A4E55CFAE}" type="datetimeFigureOut">
              <a:rPr lang="hu-HU" smtClean="0"/>
              <a:t>2025. 10. 16.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8D095-AAC5-4DFF-BCAB-50546FF834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35106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2BCB-B99C-4EB7-BEBB-216A4E55CFAE}" type="datetimeFigureOut">
              <a:rPr lang="hu-HU" smtClean="0"/>
              <a:t>2025. 10. 16.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8D095-AAC5-4DFF-BCAB-50546FF834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1685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2BCB-B99C-4EB7-BEBB-216A4E55CFAE}" type="datetimeFigureOut">
              <a:rPr lang="hu-HU" smtClean="0"/>
              <a:t>2025. 10. 16.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8D095-AAC5-4DFF-BCAB-50546FF834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29789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2BCB-B99C-4EB7-BEBB-216A4E55CFAE}" type="datetimeFigureOut">
              <a:rPr lang="hu-HU" smtClean="0"/>
              <a:t>2025. 10. 16.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538D095-AAC5-4DFF-BCAB-50546FF834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7182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2BCB-B99C-4EB7-BEBB-216A4E55CFAE}" type="datetimeFigureOut">
              <a:rPr lang="hu-HU" smtClean="0"/>
              <a:t>2025. 10. 16.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538D095-AAC5-4DFF-BCAB-50546FF834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21325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2BCB-B99C-4EB7-BEBB-216A4E55CFAE}" type="datetimeFigureOut">
              <a:rPr lang="hu-HU" smtClean="0"/>
              <a:t>2025. 10. 16.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538D095-AAC5-4DFF-BCAB-50546FF834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0795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2BCB-B99C-4EB7-BEBB-216A4E55CFAE}" type="datetimeFigureOut">
              <a:rPr lang="hu-HU" smtClean="0"/>
              <a:t>2025. 10. 16.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8D095-AAC5-4DFF-BCAB-50546FF834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3104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2BCB-B99C-4EB7-BEBB-216A4E55CFAE}" type="datetimeFigureOut">
              <a:rPr lang="hu-HU" smtClean="0"/>
              <a:t>2025. 10. 16.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8D095-AAC5-4DFF-BCAB-50546FF834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8444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2BCB-B99C-4EB7-BEBB-216A4E55CFAE}" type="datetimeFigureOut">
              <a:rPr lang="hu-HU" smtClean="0"/>
              <a:t>2025. 10. 16.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8D095-AAC5-4DFF-BCAB-50546FF834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3687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2BCB-B99C-4EB7-BEBB-216A4E55CFAE}" type="datetimeFigureOut">
              <a:rPr lang="hu-HU" smtClean="0"/>
              <a:t>2025. 10. 16.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538D095-AAC5-4DFF-BCAB-50546FF834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49913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12BCB-B99C-4EB7-BEBB-216A4E55CFAE}" type="datetimeFigureOut">
              <a:rPr lang="hu-HU" smtClean="0"/>
              <a:t>2025. 10. 16.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538D095-AAC5-4DFF-BCAB-50546FF8342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2198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04EB762-8A68-45CF-B538-4A324BA90F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sz="6600" dirty="0"/>
              <a:t>KÉPZŐMŰVÉSZETEK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413D712E-CB2F-4B2A-87DE-337D7E4788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u-HU" sz="4000" dirty="0"/>
              <a:t>Bevezetés</a:t>
            </a:r>
            <a:r>
              <a:rPr lang="en-US" sz="4000" dirty="0"/>
              <a:t>:</a:t>
            </a:r>
            <a:endParaRPr lang="hu-HU" sz="4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u-HU" dirty="0"/>
              <a:t>Mi a művészet? A valóság esztétikai, vizuális tükrözése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u-HU" dirty="0"/>
              <a:t>Vizuális nyelv és kifejezés fontossága</a:t>
            </a:r>
          </a:p>
          <a:p>
            <a:pPr algn="l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83265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1E7DAAF-9963-42ED-8278-D91521A39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5400" dirty="0"/>
              <a:t>Tónus és összefoglalás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85F330C-8343-441E-9486-02C11DF4DF8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401129"/>
            <a:ext cx="853951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Tónus = fény–árnyék viszony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Meghatározza a kompozíció térbeli és hangulati hatását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Kulcsfogalmak összefoglalva: pont, vonal, forma, szín, tónus</a:t>
            </a:r>
          </a:p>
        </p:txBody>
      </p:sp>
    </p:spTree>
    <p:extLst>
      <p:ext uri="{BB962C8B-B14F-4D97-AF65-F5344CB8AC3E}">
        <p14:creationId xmlns:p14="http://schemas.microsoft.com/office/powerpoint/2010/main" val="2259684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autoRev="1" fill="remov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autoRev="1" fill="remov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autoRev="1" fill="remov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250" autoRev="1" fill="remov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6" dur="250" autoRev="1" fill="remov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50" autoRev="1" fill="remov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F96671-22EE-48CC-956B-D267ED95C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5400" dirty="0"/>
              <a:t>A vizuális nyelv alapjai</a:t>
            </a:r>
            <a:r>
              <a:rPr lang="hu-HU" dirty="0"/>
              <a:t>: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E437236-9A1F-4CB2-A06A-545B2FCA741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031798"/>
            <a:ext cx="210666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Vonal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Folt / forma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Szín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Tónus (valőr)</a:t>
            </a:r>
          </a:p>
        </p:txBody>
      </p:sp>
    </p:spTree>
    <p:extLst>
      <p:ext uri="{BB962C8B-B14F-4D97-AF65-F5344CB8AC3E}">
        <p14:creationId xmlns:p14="http://schemas.microsoft.com/office/powerpoint/2010/main" val="17833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30383CB-388D-46C5-BA2E-11703F21F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5400" dirty="0"/>
              <a:t>Pont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683B519-B38A-47BD-B7FB-1DDB64B1D1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401129"/>
            <a:ext cx="318869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Legkisebb vizuális jel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Teret, ritmust ad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Példa: pointillizmus</a:t>
            </a:r>
          </a:p>
        </p:txBody>
      </p:sp>
    </p:spTree>
    <p:extLst>
      <p:ext uri="{BB962C8B-B14F-4D97-AF65-F5344CB8AC3E}">
        <p14:creationId xmlns:p14="http://schemas.microsoft.com/office/powerpoint/2010/main" val="54241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D313575-F069-47F2-8EDB-F1FEB21F1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5400" dirty="0"/>
              <a:t>Vonal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31B2FE5-8421-4796-BE74-80E44DA750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585795"/>
            <a:ext cx="712406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Egyenes, ívelt, cikcakk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Érzelmi kifejezés: nyugalom, dinamizmus, energia</a:t>
            </a:r>
          </a:p>
        </p:txBody>
      </p:sp>
    </p:spTree>
    <p:extLst>
      <p:ext uri="{BB962C8B-B14F-4D97-AF65-F5344CB8AC3E}">
        <p14:creationId xmlns:p14="http://schemas.microsoft.com/office/powerpoint/2010/main" val="2262338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remov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remov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50" autoRev="1" fill="remov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" dur="250" autoRev="1" fill="remov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250" autoRev="1" fill="remov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autoRev="1" fill="remov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942E4C7-AC78-49DE-90CF-C40DEF479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5400" dirty="0"/>
              <a:t>Folt és forma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2AFBAEE-581E-420C-8A69-ECE09B00785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585795"/>
            <a:ext cx="654057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Mértani formák: nyugalom, stabilitás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Szabálytalan formák: dinamizmus, játékosság</a:t>
            </a:r>
          </a:p>
        </p:txBody>
      </p:sp>
    </p:spTree>
    <p:extLst>
      <p:ext uri="{BB962C8B-B14F-4D97-AF65-F5344CB8AC3E}">
        <p14:creationId xmlns:p14="http://schemas.microsoft.com/office/powerpoint/2010/main" val="4114352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1B1711C-7388-4F8E-B8B1-46EA2DF3D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5400" dirty="0"/>
              <a:t>Szín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7FB2FBC-3611-4CA7-B5F7-21C00AEF5D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585795"/>
            <a:ext cx="602761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Meleg </a:t>
            </a:r>
            <a:r>
              <a:rPr kumimoji="0" lang="hu-HU" altLang="hu-H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vs</a:t>
            </a: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hideg színek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Távolságérzet, hangulat, figyelemfelkeltés</a:t>
            </a:r>
          </a:p>
        </p:txBody>
      </p:sp>
    </p:spTree>
    <p:extLst>
      <p:ext uri="{BB962C8B-B14F-4D97-AF65-F5344CB8AC3E}">
        <p14:creationId xmlns:p14="http://schemas.microsoft.com/office/powerpoint/2010/main" val="3787823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1A170A3-1787-4626-B96F-851399A8A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5400" dirty="0"/>
              <a:t>Szín-szimbolika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C3A6697-338B-4AF6-B363-1B121846A0F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662466"/>
            <a:ext cx="3882409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Fehér: tisztaság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Fekete: erő, gyász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Piros: szenvedély, energia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Sárga: napsütés, tudás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Kék: béke, nyugalom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Zöld: természet, harmónia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Lila: spiritualitás</a:t>
            </a:r>
          </a:p>
        </p:txBody>
      </p:sp>
    </p:spTree>
    <p:extLst>
      <p:ext uri="{BB962C8B-B14F-4D97-AF65-F5344CB8AC3E}">
        <p14:creationId xmlns:p14="http://schemas.microsoft.com/office/powerpoint/2010/main" val="409828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38B4DCD-A3A2-469B-BF36-8B5BBEEA5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5400" dirty="0"/>
              <a:t>Színkontrasztok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754BD77-8C65-44C3-BCDC-CC20B5BCC8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662466"/>
            <a:ext cx="5238935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Magában való színkontraszt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Fény–árnyék kontraszt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Hideg–meleg kontraszt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Komplementer kontraszt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Szimultán kontraszt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Minőségi kontraszt (tiszta </a:t>
            </a:r>
            <a:r>
              <a:rPr kumimoji="0" lang="hu-HU" altLang="hu-H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vs</a:t>
            </a: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tompa)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Mennyiségi kontraszt (foltok aránya)</a:t>
            </a:r>
          </a:p>
        </p:txBody>
      </p:sp>
    </p:spTree>
    <p:extLst>
      <p:ext uri="{BB962C8B-B14F-4D97-AF65-F5344CB8AC3E}">
        <p14:creationId xmlns:p14="http://schemas.microsoft.com/office/powerpoint/2010/main" val="52647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BF16431-B63D-4A2D-8B73-5CCB0B9A9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sz="5400" dirty="0"/>
              <a:t>Képzőművészeti technikák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0D4C5F1-8CB8-4FA1-BC47-70FAE06E57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031798"/>
            <a:ext cx="775084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Kompozíció:</a:t>
            </a: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elemek harmonikus elrendezése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Grafika:</a:t>
            </a: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sokszorosítható képek, forma- és textúrajáték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Festészet:</a:t>
            </a: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színek, formák, érzelmek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Szobrászat:</a:t>
            </a: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térbeli alkotások (kő, fa, fém)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Fotó:</a:t>
            </a: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pillanat és hangulat rögzítése</a:t>
            </a:r>
          </a:p>
        </p:txBody>
      </p:sp>
    </p:spTree>
    <p:extLst>
      <p:ext uri="{BB962C8B-B14F-4D97-AF65-F5344CB8AC3E}">
        <p14:creationId xmlns:p14="http://schemas.microsoft.com/office/powerpoint/2010/main" val="111803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theme/theme1.xml><?xml version="1.0" encoding="utf-8"?>
<a:theme xmlns:a="http://schemas.openxmlformats.org/drawingml/2006/main" name="Szálak">
  <a:themeElements>
    <a:clrScheme name="Szálak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zála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zálak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TM02900743[[fn=Organikus]]</Template>
  <TotalTime>0</TotalTime>
  <Words>212</Words>
  <Application>Microsoft Office PowerPoint</Application>
  <PresentationFormat>Szélesvásznú</PresentationFormat>
  <Paragraphs>49</Paragraphs>
  <Slides>10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Szálak</vt:lpstr>
      <vt:lpstr>KÉPZŐMŰVÉSZETEK</vt:lpstr>
      <vt:lpstr>A vizuális nyelv alapjai:</vt:lpstr>
      <vt:lpstr>Pont</vt:lpstr>
      <vt:lpstr>Vonal</vt:lpstr>
      <vt:lpstr>Folt és forma</vt:lpstr>
      <vt:lpstr>Szín</vt:lpstr>
      <vt:lpstr>Szín-szimbolika</vt:lpstr>
      <vt:lpstr>Színkontrasztok</vt:lpstr>
      <vt:lpstr>Képzőművészeti technikák</vt:lpstr>
      <vt:lpstr>Tónus és összefoglalás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KÉPZŐMŰVÉSZETEK</dc:title>
  <dc:creator>Tamas</dc:creator>
  <cp:lastModifiedBy>Tamas</cp:lastModifiedBy>
  <cp:revision>4</cp:revision>
  <dcterms:created xsi:type="dcterms:W3CDTF">2025-10-16T19:41:22Z</dcterms:created>
  <dcterms:modified xsi:type="dcterms:W3CDTF">2025-10-16T20:02:46Z</dcterms:modified>
</cp:coreProperties>
</file>